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78863" cy="30238700"/>
  <p:notesSz cx="20929600" cy="29819600"/>
  <p:defaultTextStyle>
    <a:defPPr>
      <a:defRPr lang="tr-TR"/>
    </a:defPPr>
    <a:lvl1pPr marL="0" algn="l" defTabSz="2477567" rtl="0" eaLnBrk="1" latinLnBrk="0" hangingPunct="1">
      <a:defRPr sz="4877" kern="1200">
        <a:solidFill>
          <a:schemeClr val="tx1"/>
        </a:solidFill>
        <a:latin typeface="+mn-lt"/>
        <a:ea typeface="+mn-ea"/>
        <a:cs typeface="+mn-cs"/>
      </a:defRPr>
    </a:lvl1pPr>
    <a:lvl2pPr marL="1238783" algn="l" defTabSz="2477567" rtl="0" eaLnBrk="1" latinLnBrk="0" hangingPunct="1">
      <a:defRPr sz="4877" kern="1200">
        <a:solidFill>
          <a:schemeClr val="tx1"/>
        </a:solidFill>
        <a:latin typeface="+mn-lt"/>
        <a:ea typeface="+mn-ea"/>
        <a:cs typeface="+mn-cs"/>
      </a:defRPr>
    </a:lvl2pPr>
    <a:lvl3pPr marL="2477567" algn="l" defTabSz="2477567" rtl="0" eaLnBrk="1" latinLnBrk="0" hangingPunct="1">
      <a:defRPr sz="4877" kern="1200">
        <a:solidFill>
          <a:schemeClr val="tx1"/>
        </a:solidFill>
        <a:latin typeface="+mn-lt"/>
        <a:ea typeface="+mn-ea"/>
        <a:cs typeface="+mn-cs"/>
      </a:defRPr>
    </a:lvl3pPr>
    <a:lvl4pPr marL="3716350" algn="l" defTabSz="2477567" rtl="0" eaLnBrk="1" latinLnBrk="0" hangingPunct="1">
      <a:defRPr sz="4877" kern="1200">
        <a:solidFill>
          <a:schemeClr val="tx1"/>
        </a:solidFill>
        <a:latin typeface="+mn-lt"/>
        <a:ea typeface="+mn-ea"/>
        <a:cs typeface="+mn-cs"/>
      </a:defRPr>
    </a:lvl4pPr>
    <a:lvl5pPr marL="4955134" algn="l" defTabSz="2477567" rtl="0" eaLnBrk="1" latinLnBrk="0" hangingPunct="1">
      <a:defRPr sz="4877" kern="1200">
        <a:solidFill>
          <a:schemeClr val="tx1"/>
        </a:solidFill>
        <a:latin typeface="+mn-lt"/>
        <a:ea typeface="+mn-ea"/>
        <a:cs typeface="+mn-cs"/>
      </a:defRPr>
    </a:lvl5pPr>
    <a:lvl6pPr marL="6193917" algn="l" defTabSz="2477567" rtl="0" eaLnBrk="1" latinLnBrk="0" hangingPunct="1">
      <a:defRPr sz="4877" kern="1200">
        <a:solidFill>
          <a:schemeClr val="tx1"/>
        </a:solidFill>
        <a:latin typeface="+mn-lt"/>
        <a:ea typeface="+mn-ea"/>
        <a:cs typeface="+mn-cs"/>
      </a:defRPr>
    </a:lvl6pPr>
    <a:lvl7pPr marL="7432700" algn="l" defTabSz="2477567" rtl="0" eaLnBrk="1" latinLnBrk="0" hangingPunct="1">
      <a:defRPr sz="4877" kern="1200">
        <a:solidFill>
          <a:schemeClr val="tx1"/>
        </a:solidFill>
        <a:latin typeface="+mn-lt"/>
        <a:ea typeface="+mn-ea"/>
        <a:cs typeface="+mn-cs"/>
      </a:defRPr>
    </a:lvl7pPr>
    <a:lvl8pPr marL="8671484" algn="l" defTabSz="2477567" rtl="0" eaLnBrk="1" latinLnBrk="0" hangingPunct="1">
      <a:defRPr sz="4877" kern="1200">
        <a:solidFill>
          <a:schemeClr val="tx1"/>
        </a:solidFill>
        <a:latin typeface="+mn-lt"/>
        <a:ea typeface="+mn-ea"/>
        <a:cs typeface="+mn-cs"/>
      </a:defRPr>
    </a:lvl8pPr>
    <a:lvl9pPr marL="9910267" algn="l" defTabSz="2477567" rtl="0" eaLnBrk="1" latinLnBrk="0" hangingPunct="1">
      <a:defRPr sz="487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1410" y="2136"/>
      </p:cViewPr>
      <p:guideLst>
        <p:guide orient="horz" pos="9524"/>
        <p:guide pos="67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415" y="4948790"/>
            <a:ext cx="18172034" cy="10527547"/>
          </a:xfrm>
        </p:spPr>
        <p:txBody>
          <a:bodyPr anchor="b"/>
          <a:lstStyle>
            <a:lvl1pPr algn="ctr">
              <a:defRPr sz="1402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358" y="15882319"/>
            <a:ext cx="16034147" cy="7300684"/>
          </a:xfrm>
        </p:spPr>
        <p:txBody>
          <a:bodyPr/>
          <a:lstStyle>
            <a:lvl1pPr marL="0" indent="0" algn="ctr">
              <a:buNone/>
              <a:defRPr sz="5611"/>
            </a:lvl1pPr>
            <a:lvl2pPr marL="1068934" indent="0" algn="ctr">
              <a:buNone/>
              <a:defRPr sz="4676"/>
            </a:lvl2pPr>
            <a:lvl3pPr marL="2137867" indent="0" algn="ctr">
              <a:buNone/>
              <a:defRPr sz="4208"/>
            </a:lvl3pPr>
            <a:lvl4pPr marL="3206801" indent="0" algn="ctr">
              <a:buNone/>
              <a:defRPr sz="3741"/>
            </a:lvl4pPr>
            <a:lvl5pPr marL="4275734" indent="0" algn="ctr">
              <a:buNone/>
              <a:defRPr sz="3741"/>
            </a:lvl5pPr>
            <a:lvl6pPr marL="5344668" indent="0" algn="ctr">
              <a:buNone/>
              <a:defRPr sz="3741"/>
            </a:lvl6pPr>
            <a:lvl7pPr marL="6413602" indent="0" algn="ctr">
              <a:buNone/>
              <a:defRPr sz="3741"/>
            </a:lvl7pPr>
            <a:lvl8pPr marL="7482535" indent="0" algn="ctr">
              <a:buNone/>
              <a:defRPr sz="3741"/>
            </a:lvl8pPr>
            <a:lvl9pPr marL="8551469" indent="0" algn="ctr">
              <a:buNone/>
              <a:defRPr sz="374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ABAC-0D61-46AB-AFCE-E380C6A45644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D116-543E-44F8-BE88-4EDE61F8E7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3612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ABAC-0D61-46AB-AFCE-E380C6A45644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D116-543E-44F8-BE88-4EDE61F8E7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7599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99250" y="1609931"/>
            <a:ext cx="4609817" cy="256259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9798" y="1609931"/>
            <a:ext cx="13562216" cy="256259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ABAC-0D61-46AB-AFCE-E380C6A45644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D116-543E-44F8-BE88-4EDE61F8E7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0791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ABAC-0D61-46AB-AFCE-E380C6A45644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D116-543E-44F8-BE88-4EDE61F8E7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3902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663" y="7538685"/>
            <a:ext cx="18439269" cy="12578457"/>
          </a:xfrm>
        </p:spPr>
        <p:txBody>
          <a:bodyPr anchor="b"/>
          <a:lstStyle>
            <a:lvl1pPr>
              <a:defRPr sz="1402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663" y="20236139"/>
            <a:ext cx="18439269" cy="6614713"/>
          </a:xfrm>
        </p:spPr>
        <p:txBody>
          <a:bodyPr/>
          <a:lstStyle>
            <a:lvl1pPr marL="0" indent="0">
              <a:buNone/>
              <a:defRPr sz="5611">
                <a:solidFill>
                  <a:schemeClr val="tx1"/>
                </a:solidFill>
              </a:defRPr>
            </a:lvl1pPr>
            <a:lvl2pPr marL="1068934" indent="0">
              <a:buNone/>
              <a:defRPr sz="4676">
                <a:solidFill>
                  <a:schemeClr val="tx1">
                    <a:tint val="75000"/>
                  </a:schemeClr>
                </a:solidFill>
              </a:defRPr>
            </a:lvl2pPr>
            <a:lvl3pPr marL="2137867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3pPr>
            <a:lvl4pPr marL="3206801" indent="0">
              <a:buNone/>
              <a:defRPr sz="3741">
                <a:solidFill>
                  <a:schemeClr val="tx1">
                    <a:tint val="75000"/>
                  </a:schemeClr>
                </a:solidFill>
              </a:defRPr>
            </a:lvl4pPr>
            <a:lvl5pPr marL="4275734" indent="0">
              <a:buNone/>
              <a:defRPr sz="3741">
                <a:solidFill>
                  <a:schemeClr val="tx1">
                    <a:tint val="75000"/>
                  </a:schemeClr>
                </a:solidFill>
              </a:defRPr>
            </a:lvl5pPr>
            <a:lvl6pPr marL="5344668" indent="0">
              <a:buNone/>
              <a:defRPr sz="3741">
                <a:solidFill>
                  <a:schemeClr val="tx1">
                    <a:tint val="75000"/>
                  </a:schemeClr>
                </a:solidFill>
              </a:defRPr>
            </a:lvl6pPr>
            <a:lvl7pPr marL="6413602" indent="0">
              <a:buNone/>
              <a:defRPr sz="3741">
                <a:solidFill>
                  <a:schemeClr val="tx1">
                    <a:tint val="75000"/>
                  </a:schemeClr>
                </a:solidFill>
              </a:defRPr>
            </a:lvl7pPr>
            <a:lvl8pPr marL="7482535" indent="0">
              <a:buNone/>
              <a:defRPr sz="3741">
                <a:solidFill>
                  <a:schemeClr val="tx1">
                    <a:tint val="75000"/>
                  </a:schemeClr>
                </a:solidFill>
              </a:defRPr>
            </a:lvl8pPr>
            <a:lvl9pPr marL="8551469" indent="0">
              <a:buNone/>
              <a:defRPr sz="37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ABAC-0D61-46AB-AFCE-E380C6A45644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D116-543E-44F8-BE88-4EDE61F8E7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4292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9797" y="8049654"/>
            <a:ext cx="9086017" cy="1918617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3049" y="8049654"/>
            <a:ext cx="9086017" cy="1918617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ABAC-0D61-46AB-AFCE-E380C6A45644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D116-543E-44F8-BE88-4EDE61F8E7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6398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582" y="1609937"/>
            <a:ext cx="18439269" cy="58447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584" y="7412683"/>
            <a:ext cx="9044260" cy="3632842"/>
          </a:xfrm>
        </p:spPr>
        <p:txBody>
          <a:bodyPr anchor="b"/>
          <a:lstStyle>
            <a:lvl1pPr marL="0" indent="0">
              <a:buNone/>
              <a:defRPr sz="5611" b="1"/>
            </a:lvl1pPr>
            <a:lvl2pPr marL="1068934" indent="0">
              <a:buNone/>
              <a:defRPr sz="4676" b="1"/>
            </a:lvl2pPr>
            <a:lvl3pPr marL="2137867" indent="0">
              <a:buNone/>
              <a:defRPr sz="4208" b="1"/>
            </a:lvl3pPr>
            <a:lvl4pPr marL="3206801" indent="0">
              <a:buNone/>
              <a:defRPr sz="3741" b="1"/>
            </a:lvl4pPr>
            <a:lvl5pPr marL="4275734" indent="0">
              <a:buNone/>
              <a:defRPr sz="3741" b="1"/>
            </a:lvl5pPr>
            <a:lvl6pPr marL="5344668" indent="0">
              <a:buNone/>
              <a:defRPr sz="3741" b="1"/>
            </a:lvl6pPr>
            <a:lvl7pPr marL="6413602" indent="0">
              <a:buNone/>
              <a:defRPr sz="3741" b="1"/>
            </a:lvl7pPr>
            <a:lvl8pPr marL="7482535" indent="0">
              <a:buNone/>
              <a:defRPr sz="3741" b="1"/>
            </a:lvl8pPr>
            <a:lvl9pPr marL="8551469" indent="0">
              <a:buNone/>
              <a:defRPr sz="374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584" y="11045525"/>
            <a:ext cx="9044260" cy="162463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3051" y="7412683"/>
            <a:ext cx="9088801" cy="3632842"/>
          </a:xfrm>
        </p:spPr>
        <p:txBody>
          <a:bodyPr anchor="b"/>
          <a:lstStyle>
            <a:lvl1pPr marL="0" indent="0">
              <a:buNone/>
              <a:defRPr sz="5611" b="1"/>
            </a:lvl1pPr>
            <a:lvl2pPr marL="1068934" indent="0">
              <a:buNone/>
              <a:defRPr sz="4676" b="1"/>
            </a:lvl2pPr>
            <a:lvl3pPr marL="2137867" indent="0">
              <a:buNone/>
              <a:defRPr sz="4208" b="1"/>
            </a:lvl3pPr>
            <a:lvl4pPr marL="3206801" indent="0">
              <a:buNone/>
              <a:defRPr sz="3741" b="1"/>
            </a:lvl4pPr>
            <a:lvl5pPr marL="4275734" indent="0">
              <a:buNone/>
              <a:defRPr sz="3741" b="1"/>
            </a:lvl5pPr>
            <a:lvl6pPr marL="5344668" indent="0">
              <a:buNone/>
              <a:defRPr sz="3741" b="1"/>
            </a:lvl6pPr>
            <a:lvl7pPr marL="6413602" indent="0">
              <a:buNone/>
              <a:defRPr sz="3741" b="1"/>
            </a:lvl7pPr>
            <a:lvl8pPr marL="7482535" indent="0">
              <a:buNone/>
              <a:defRPr sz="3741" b="1"/>
            </a:lvl8pPr>
            <a:lvl9pPr marL="8551469" indent="0">
              <a:buNone/>
              <a:defRPr sz="374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3051" y="11045525"/>
            <a:ext cx="9088801" cy="162463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ABAC-0D61-46AB-AFCE-E380C6A45644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D116-543E-44F8-BE88-4EDE61F8E7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1860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ABAC-0D61-46AB-AFCE-E380C6A45644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D116-543E-44F8-BE88-4EDE61F8E7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92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ABAC-0D61-46AB-AFCE-E380C6A45644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D116-543E-44F8-BE88-4EDE61F8E7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7730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581" y="2015913"/>
            <a:ext cx="6895240" cy="7055697"/>
          </a:xfrm>
        </p:spPr>
        <p:txBody>
          <a:bodyPr anchor="b"/>
          <a:lstStyle>
            <a:lvl1pPr>
              <a:defRPr sz="748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8802" y="4353820"/>
            <a:ext cx="10823049" cy="21489076"/>
          </a:xfrm>
        </p:spPr>
        <p:txBody>
          <a:bodyPr/>
          <a:lstStyle>
            <a:lvl1pPr>
              <a:defRPr sz="7482"/>
            </a:lvl1pPr>
            <a:lvl2pPr>
              <a:defRPr sz="6546"/>
            </a:lvl2pPr>
            <a:lvl3pPr>
              <a:defRPr sz="5611"/>
            </a:lvl3pPr>
            <a:lvl4pPr>
              <a:defRPr sz="4676"/>
            </a:lvl4pPr>
            <a:lvl5pPr>
              <a:defRPr sz="4676"/>
            </a:lvl5pPr>
            <a:lvl6pPr>
              <a:defRPr sz="4676"/>
            </a:lvl6pPr>
            <a:lvl7pPr>
              <a:defRPr sz="4676"/>
            </a:lvl7pPr>
            <a:lvl8pPr>
              <a:defRPr sz="4676"/>
            </a:lvl8pPr>
            <a:lvl9pPr>
              <a:defRPr sz="467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581" y="9071610"/>
            <a:ext cx="6895240" cy="16806280"/>
          </a:xfrm>
        </p:spPr>
        <p:txBody>
          <a:bodyPr/>
          <a:lstStyle>
            <a:lvl1pPr marL="0" indent="0">
              <a:buNone/>
              <a:defRPr sz="3741"/>
            </a:lvl1pPr>
            <a:lvl2pPr marL="1068934" indent="0">
              <a:buNone/>
              <a:defRPr sz="3273"/>
            </a:lvl2pPr>
            <a:lvl3pPr marL="2137867" indent="0">
              <a:buNone/>
              <a:defRPr sz="2806"/>
            </a:lvl3pPr>
            <a:lvl4pPr marL="3206801" indent="0">
              <a:buNone/>
              <a:defRPr sz="2338"/>
            </a:lvl4pPr>
            <a:lvl5pPr marL="4275734" indent="0">
              <a:buNone/>
              <a:defRPr sz="2338"/>
            </a:lvl5pPr>
            <a:lvl6pPr marL="5344668" indent="0">
              <a:buNone/>
              <a:defRPr sz="2338"/>
            </a:lvl6pPr>
            <a:lvl7pPr marL="6413602" indent="0">
              <a:buNone/>
              <a:defRPr sz="2338"/>
            </a:lvl7pPr>
            <a:lvl8pPr marL="7482535" indent="0">
              <a:buNone/>
              <a:defRPr sz="2338"/>
            </a:lvl8pPr>
            <a:lvl9pPr marL="8551469" indent="0">
              <a:buNone/>
              <a:defRPr sz="23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ABAC-0D61-46AB-AFCE-E380C6A45644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D116-543E-44F8-BE88-4EDE61F8E7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6732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581" y="2015913"/>
            <a:ext cx="6895240" cy="7055697"/>
          </a:xfrm>
        </p:spPr>
        <p:txBody>
          <a:bodyPr anchor="b"/>
          <a:lstStyle>
            <a:lvl1pPr>
              <a:defRPr sz="748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88802" y="4353820"/>
            <a:ext cx="10823049" cy="21489076"/>
          </a:xfrm>
        </p:spPr>
        <p:txBody>
          <a:bodyPr anchor="t"/>
          <a:lstStyle>
            <a:lvl1pPr marL="0" indent="0">
              <a:buNone/>
              <a:defRPr sz="7482"/>
            </a:lvl1pPr>
            <a:lvl2pPr marL="1068934" indent="0">
              <a:buNone/>
              <a:defRPr sz="6546"/>
            </a:lvl2pPr>
            <a:lvl3pPr marL="2137867" indent="0">
              <a:buNone/>
              <a:defRPr sz="5611"/>
            </a:lvl3pPr>
            <a:lvl4pPr marL="3206801" indent="0">
              <a:buNone/>
              <a:defRPr sz="4676"/>
            </a:lvl4pPr>
            <a:lvl5pPr marL="4275734" indent="0">
              <a:buNone/>
              <a:defRPr sz="4676"/>
            </a:lvl5pPr>
            <a:lvl6pPr marL="5344668" indent="0">
              <a:buNone/>
              <a:defRPr sz="4676"/>
            </a:lvl6pPr>
            <a:lvl7pPr marL="6413602" indent="0">
              <a:buNone/>
              <a:defRPr sz="4676"/>
            </a:lvl7pPr>
            <a:lvl8pPr marL="7482535" indent="0">
              <a:buNone/>
              <a:defRPr sz="4676"/>
            </a:lvl8pPr>
            <a:lvl9pPr marL="8551469" indent="0">
              <a:buNone/>
              <a:defRPr sz="467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581" y="9071610"/>
            <a:ext cx="6895240" cy="16806280"/>
          </a:xfrm>
        </p:spPr>
        <p:txBody>
          <a:bodyPr/>
          <a:lstStyle>
            <a:lvl1pPr marL="0" indent="0">
              <a:buNone/>
              <a:defRPr sz="3741"/>
            </a:lvl1pPr>
            <a:lvl2pPr marL="1068934" indent="0">
              <a:buNone/>
              <a:defRPr sz="3273"/>
            </a:lvl2pPr>
            <a:lvl3pPr marL="2137867" indent="0">
              <a:buNone/>
              <a:defRPr sz="2806"/>
            </a:lvl3pPr>
            <a:lvl4pPr marL="3206801" indent="0">
              <a:buNone/>
              <a:defRPr sz="2338"/>
            </a:lvl4pPr>
            <a:lvl5pPr marL="4275734" indent="0">
              <a:buNone/>
              <a:defRPr sz="2338"/>
            </a:lvl5pPr>
            <a:lvl6pPr marL="5344668" indent="0">
              <a:buNone/>
              <a:defRPr sz="2338"/>
            </a:lvl6pPr>
            <a:lvl7pPr marL="6413602" indent="0">
              <a:buNone/>
              <a:defRPr sz="2338"/>
            </a:lvl7pPr>
            <a:lvl8pPr marL="7482535" indent="0">
              <a:buNone/>
              <a:defRPr sz="2338"/>
            </a:lvl8pPr>
            <a:lvl9pPr marL="8551469" indent="0">
              <a:buNone/>
              <a:defRPr sz="23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ABAC-0D61-46AB-AFCE-E380C6A45644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D116-543E-44F8-BE88-4EDE61F8E7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426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9797" y="1609937"/>
            <a:ext cx="18439269" cy="5844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9797" y="8049654"/>
            <a:ext cx="18439269" cy="19186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9797" y="28026802"/>
            <a:ext cx="4810244" cy="16099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DABAC-0D61-46AB-AFCE-E380C6A45644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1749" y="28026802"/>
            <a:ext cx="7215366" cy="16099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98822" y="28026802"/>
            <a:ext cx="4810244" cy="16099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ED116-543E-44F8-BE88-4EDE61F8E7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521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7867" rtl="0" eaLnBrk="1" latinLnBrk="0" hangingPunct="1">
        <a:lnSpc>
          <a:spcPct val="90000"/>
        </a:lnSpc>
        <a:spcBef>
          <a:spcPct val="0"/>
        </a:spcBef>
        <a:buNone/>
        <a:defRPr sz="102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467" indent="-534467" algn="l" defTabSz="2137867" rtl="0" eaLnBrk="1" latinLnBrk="0" hangingPunct="1">
        <a:lnSpc>
          <a:spcPct val="90000"/>
        </a:lnSpc>
        <a:spcBef>
          <a:spcPts val="2338"/>
        </a:spcBef>
        <a:buFont typeface="Arial" panose="020B0604020202020204" pitchFamily="34" charset="0"/>
        <a:buChar char="•"/>
        <a:defRPr sz="6546" kern="1200">
          <a:solidFill>
            <a:schemeClr val="tx1"/>
          </a:solidFill>
          <a:latin typeface="+mn-lt"/>
          <a:ea typeface="+mn-ea"/>
          <a:cs typeface="+mn-cs"/>
        </a:defRPr>
      </a:lvl1pPr>
      <a:lvl2pPr marL="1603400" indent="-534467" algn="l" defTabSz="2137867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1" kern="1200">
          <a:solidFill>
            <a:schemeClr val="tx1"/>
          </a:solidFill>
          <a:latin typeface="+mn-lt"/>
          <a:ea typeface="+mn-ea"/>
          <a:cs typeface="+mn-cs"/>
        </a:defRPr>
      </a:lvl2pPr>
      <a:lvl3pPr marL="2672334" indent="-534467" algn="l" defTabSz="2137867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6" kern="1200">
          <a:solidFill>
            <a:schemeClr val="tx1"/>
          </a:solidFill>
          <a:latin typeface="+mn-lt"/>
          <a:ea typeface="+mn-ea"/>
          <a:cs typeface="+mn-cs"/>
        </a:defRPr>
      </a:lvl3pPr>
      <a:lvl4pPr marL="3741268" indent="-534467" algn="l" defTabSz="2137867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8" kern="1200">
          <a:solidFill>
            <a:schemeClr val="tx1"/>
          </a:solidFill>
          <a:latin typeface="+mn-lt"/>
          <a:ea typeface="+mn-ea"/>
          <a:cs typeface="+mn-cs"/>
        </a:defRPr>
      </a:lvl4pPr>
      <a:lvl5pPr marL="4810201" indent="-534467" algn="l" defTabSz="2137867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8" kern="1200">
          <a:solidFill>
            <a:schemeClr val="tx1"/>
          </a:solidFill>
          <a:latin typeface="+mn-lt"/>
          <a:ea typeface="+mn-ea"/>
          <a:cs typeface="+mn-cs"/>
        </a:defRPr>
      </a:lvl5pPr>
      <a:lvl6pPr marL="5879135" indent="-534467" algn="l" defTabSz="2137867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8" kern="1200">
          <a:solidFill>
            <a:schemeClr val="tx1"/>
          </a:solidFill>
          <a:latin typeface="+mn-lt"/>
          <a:ea typeface="+mn-ea"/>
          <a:cs typeface="+mn-cs"/>
        </a:defRPr>
      </a:lvl6pPr>
      <a:lvl7pPr marL="6948068" indent="-534467" algn="l" defTabSz="2137867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8" kern="1200">
          <a:solidFill>
            <a:schemeClr val="tx1"/>
          </a:solidFill>
          <a:latin typeface="+mn-lt"/>
          <a:ea typeface="+mn-ea"/>
          <a:cs typeface="+mn-cs"/>
        </a:defRPr>
      </a:lvl7pPr>
      <a:lvl8pPr marL="8017002" indent="-534467" algn="l" defTabSz="2137867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8" kern="1200">
          <a:solidFill>
            <a:schemeClr val="tx1"/>
          </a:solidFill>
          <a:latin typeface="+mn-lt"/>
          <a:ea typeface="+mn-ea"/>
          <a:cs typeface="+mn-cs"/>
        </a:defRPr>
      </a:lvl8pPr>
      <a:lvl9pPr marL="9085936" indent="-534467" algn="l" defTabSz="2137867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7867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1pPr>
      <a:lvl2pPr marL="1068934" algn="l" defTabSz="2137867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2pPr>
      <a:lvl3pPr marL="2137867" algn="l" defTabSz="2137867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3pPr>
      <a:lvl4pPr marL="3206801" algn="l" defTabSz="2137867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4pPr>
      <a:lvl5pPr marL="4275734" algn="l" defTabSz="2137867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5pPr>
      <a:lvl6pPr marL="5344668" algn="l" defTabSz="2137867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6pPr>
      <a:lvl7pPr marL="6413602" algn="l" defTabSz="2137867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7pPr>
      <a:lvl8pPr marL="7482535" algn="l" defTabSz="2137867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8pPr>
      <a:lvl9pPr marL="8551469" algn="l" defTabSz="2137867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910" y="3527898"/>
            <a:ext cx="21225754" cy="0"/>
          </a:xfrm>
          <a:prstGeom prst="line">
            <a:avLst/>
          </a:prstGeom>
          <a:ln w="76200">
            <a:solidFill>
              <a:srgbClr val="FFC000"/>
            </a:solidFill>
          </a:ln>
          <a:effectLst>
            <a:glow rad="254000">
              <a:srgbClr val="7030A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914450" y="189198"/>
            <a:ext cx="5350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İstanbul Teknik Üniversitesi</a:t>
            </a:r>
          </a:p>
          <a:p>
            <a:pPr algn="r"/>
            <a:r>
              <a:rPr lang="tr-TR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Elektrik-Elektronik Fakültesi Elektrik Mühendisliği Bölümü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914450" y="1751439"/>
            <a:ext cx="5350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2017 Bahar Dönemi</a:t>
            </a:r>
          </a:p>
          <a:p>
            <a:pPr algn="r"/>
            <a:r>
              <a:rPr lang="tr-TR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Bitirme Tasarım Projesi</a:t>
            </a:r>
          </a:p>
          <a:p>
            <a:pPr algn="r"/>
            <a:r>
              <a:rPr lang="tr-TR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01 Haziran 2017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78" y="0"/>
            <a:ext cx="2449723" cy="33539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47075" y="4657724"/>
            <a:ext cx="12540349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AMA</a:t>
            </a: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Ç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VE KAPSAM</a:t>
            </a:r>
            <a:endParaRPr lang="tr-TR" sz="36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36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Proje konusu hakkında bilgi verilmelidir</a:t>
            </a: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Bu </a:t>
            </a: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kısımda projenin amacı, kapsamı ve hedeflenen çıktıları açık olarak maddeler halinde sıralanmalıdır.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Fotoğraf, şekil, blok şema, vb. kullanılabilir.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6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Yuvarlatılmış Dikdörtgen 12"/>
          <p:cNvSpPr/>
          <p:nvPr/>
        </p:nvSpPr>
        <p:spPr>
          <a:xfrm>
            <a:off x="540185" y="3915985"/>
            <a:ext cx="13861615" cy="4942265"/>
          </a:xfrm>
          <a:prstGeom prst="round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66945" y="1926580"/>
            <a:ext cx="84268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040</a:t>
            </a:r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9</a:t>
            </a:r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90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</a:t>
            </a:r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99  </a:t>
            </a:r>
            <a:r>
              <a:rPr lang="tr-TR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Aaaa</a:t>
            </a:r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tr-TR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Bbbbb</a:t>
            </a:r>
            <a:endParaRPr lang="tr-TR" sz="4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Advisor</a:t>
            </a:r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: </a:t>
            </a:r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Prof. Dr</a:t>
            </a:r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 </a:t>
            </a:r>
            <a:r>
              <a:rPr lang="tr-TR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Xxxx</a:t>
            </a:r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tr-TR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Yyyyyy</a:t>
            </a:r>
            <a:endParaRPr lang="tr-TR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39645" y="84501"/>
            <a:ext cx="13190705" cy="169277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5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BİTİRME TASARIM PROJESİ</a:t>
            </a:r>
          </a:p>
          <a:p>
            <a:pPr algn="ctr"/>
            <a:r>
              <a:rPr lang="tr-TR" sz="5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BAŞLIĞI</a:t>
            </a:r>
            <a:endParaRPr lang="en-US" sz="5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3276" y="10239373"/>
            <a:ext cx="7749274" cy="93410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YÖNTEM, TASARIM</a:t>
            </a:r>
          </a:p>
          <a:p>
            <a:endParaRPr lang="en-US" sz="36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Bu kısımda projenin gerçeklenme safhasında kullanılan yöntemler hakkında bilgi verilmelidir.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Kullanılan yazılımlar ve benzetim konularında modelleme ile ilgili açıklamalar yapılabilir.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Deneysel çalışma ile ilgili kullanılan cihazlar ve ölçüm düzenekleri açıklanabilir.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Fotoğraf ve şekil kullanılabilir.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Blok şeması, akış diyagramı, vb. verilebilir.</a:t>
            </a:r>
            <a:endParaRPr lang="tr-TR" sz="36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6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6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Yuvarlatılmış Dikdörtgen 12"/>
          <p:cNvSpPr/>
          <p:nvPr/>
        </p:nvSpPr>
        <p:spPr>
          <a:xfrm>
            <a:off x="616386" y="9497635"/>
            <a:ext cx="9127689" cy="13219490"/>
          </a:xfrm>
          <a:prstGeom prst="round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324" tIns="54162" rIns="108324" bIns="54162" rtlCol="0" anchor="ctr"/>
          <a:lstStyle/>
          <a:p>
            <a:pPr algn="ctr"/>
            <a:endParaRPr lang="tr-T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18564" y="23879173"/>
            <a:ext cx="16612286" cy="5078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SONUÇLAR VE TARTIŞMA</a:t>
            </a:r>
          </a:p>
          <a:p>
            <a:endParaRPr lang="en-US" sz="36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Bu çalışmada elde edilen sonuçlar hakkında bilgi verilmelidir.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Elde edilen sonuçlar tartışılıp, hedeflere ne ölçüde varıldığı değerlendirilebilir.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Projede karşılaşılan zorluklar nelerdir?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Projede yapılamayan/gerçeklenemeyen </a:t>
            </a: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kısımlar hakkında açıklama yapılabilir</a:t>
            </a: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tr-TR" sz="36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Bu projenin devamı olarak ileriki zamanlarda ne gibi çalışmalar yapılması hakkında bilgi verilebilir.</a:t>
            </a:r>
            <a:endParaRPr lang="tr-TR" sz="36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6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Yuvarlatılmış Dikdörtgen 12"/>
          <p:cNvSpPr/>
          <p:nvPr/>
        </p:nvSpPr>
        <p:spPr>
          <a:xfrm>
            <a:off x="925948" y="23717249"/>
            <a:ext cx="18705077" cy="5572125"/>
          </a:xfrm>
          <a:prstGeom prst="roundRect">
            <a:avLst/>
          </a:prstGeom>
          <a:noFill/>
          <a:ln w="76200">
            <a:solidFill>
              <a:schemeClr val="accent5">
                <a:lumMod val="60000"/>
                <a:lumOff val="40000"/>
              </a:schemeClr>
            </a:solidFill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324" tIns="54162" rIns="108324" bIns="54162" rtlCol="0" anchor="ctr"/>
          <a:lstStyle/>
          <a:p>
            <a:pPr algn="ctr"/>
            <a:endParaRPr lang="tr-T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348351" y="10134598"/>
            <a:ext cx="7749274" cy="9971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GERÇEKLEME, DENEY, BENZETİM SONUÇLARI</a:t>
            </a:r>
          </a:p>
          <a:p>
            <a:endParaRPr lang="en-US" sz="36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Projenin prototip gerçeklenmesi ile ilgili bilgiler verilebilir.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Benzetim çalışması yapılması durumunda, benzetim sonuçları eklenebilir.</a:t>
            </a:r>
            <a:endParaRPr lang="tr-TR" sz="36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Deneysel çalışmalarda deney düzeneği bağlantı şeması verilebilir.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Deneyden elde edilen ölçüm sonuçları ve/veya </a:t>
            </a:r>
            <a:r>
              <a:rPr lang="tr-TR" sz="36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osiloskop</a:t>
            </a:r>
            <a:r>
              <a:rPr lang="tr-T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grafikleri eklenebilir.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en-US" sz="36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36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6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6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Yuvarlatılmış Dikdörtgen 12"/>
          <p:cNvSpPr/>
          <p:nvPr/>
        </p:nvSpPr>
        <p:spPr>
          <a:xfrm>
            <a:off x="10741461" y="9392860"/>
            <a:ext cx="9127689" cy="13219490"/>
          </a:xfrm>
          <a:prstGeom prst="round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324" tIns="54162" rIns="108324" bIns="54162" rtlCol="0" anchor="ctr"/>
          <a:lstStyle/>
          <a:p>
            <a:pPr algn="ctr"/>
            <a:endParaRPr lang="tr-T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373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211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deniz</dc:creator>
  <cp:lastModifiedBy>Deniz Yildirim</cp:lastModifiedBy>
  <cp:revision>12</cp:revision>
  <dcterms:created xsi:type="dcterms:W3CDTF">2017-04-27T09:29:04Z</dcterms:created>
  <dcterms:modified xsi:type="dcterms:W3CDTF">2017-04-28T11:50:31Z</dcterms:modified>
</cp:coreProperties>
</file>